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1" r:id="rId2"/>
    <p:sldId id="256" r:id="rId3"/>
    <p:sldId id="269" r:id="rId4"/>
    <p:sldId id="264" r:id="rId5"/>
    <p:sldId id="270" r:id="rId6"/>
    <p:sldId id="271" r:id="rId7"/>
    <p:sldId id="276" r:id="rId8"/>
    <p:sldId id="273" r:id="rId9"/>
    <p:sldId id="277" r:id="rId10"/>
    <p:sldId id="278" r:id="rId11"/>
    <p:sldId id="279" r:id="rId12"/>
    <p:sldId id="268" r:id="rId1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21" d="100"/>
          <a:sy n="121" d="100"/>
        </p:scale>
        <p:origin x="-10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17686-3FB8-41E5-AD08-017418F72FB5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C2C66-E22E-4A1D-A6F7-2471393A7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77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5A3CD-9440-4722-BCF4-A5A4AE208D3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0AC8D-9468-4F24-A978-9ED6DE8C9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AC8D-9468-4F24-A978-9ED6DE8C9C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6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7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E5F41-D214-41A2-8341-A4D4C919941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7018-DF01-416A-BDDA-420DF541E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47815791964114/" TargetMode="External"/><Relationship Id="rId3" Type="http://schemas.openxmlformats.org/officeDocument/2006/relationships/image" Target="../media/image42.jpeg"/><Relationship Id="rId7" Type="http://schemas.openxmlformats.org/officeDocument/2006/relationships/hyperlink" Target="https://febit.nau.edu.ua/kafedry/kafedra-ekolohii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6.jpeg"/><Relationship Id="rId4" Type="http://schemas.openxmlformats.org/officeDocument/2006/relationships/image" Target="../media/image9.jpe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5818" y="2342642"/>
            <a:ext cx="8187914" cy="1470025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4145E9"/>
                </a:solidFill>
                <a:latin typeface="Times New Roman" pitchFamily="18" charset="0"/>
                <a:cs typeface="Times New Roman" pitchFamily="18" charset="0"/>
              </a:rPr>
              <a:t>ФАКУЛЬТЕТ ЕКОЛОГІЧНОЇ БЕЗПЕКИ, </a:t>
            </a:r>
            <a:br>
              <a:rPr lang="uk-UA" sz="3200" b="1" dirty="0">
                <a:solidFill>
                  <a:srgbClr val="4145E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4145E9"/>
                </a:solidFill>
                <a:latin typeface="Times New Roman" pitchFamily="18" charset="0"/>
                <a:cs typeface="Times New Roman" pitchFamily="18" charset="0"/>
              </a:rPr>
              <a:t>ІНЖЕНЕРІЇ ТА ТЕХНОЛОГІЙ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5" y="2342642"/>
            <a:ext cx="3531378" cy="203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8392" y="334397"/>
            <a:ext cx="8765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4145E9"/>
                </a:solidFill>
                <a:latin typeface="Times New Roman" pitchFamily="18" charset="0"/>
                <a:cs typeface="Times New Roman" pitchFamily="18" charset="0"/>
              </a:rPr>
              <a:t>НАЦІОНАЛЬНИЙ АВІАЦІЙНИЙ УНІВЕРСИТЕТ</a:t>
            </a:r>
          </a:p>
        </p:txBody>
      </p:sp>
      <p:pic>
        <p:nvPicPr>
          <p:cNvPr id="6" name="Picture 4" descr="ecopla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4559532"/>
            <a:ext cx="2817845" cy="22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40" y="0"/>
            <a:ext cx="2426752" cy="191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14832" y="5264849"/>
            <a:ext cx="49290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uk-UA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90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copla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4"/>
            <a:ext cx="1433455" cy="11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44673" y="-86835"/>
            <a:ext cx="5326062" cy="850315"/>
          </a:xfrm>
        </p:spPr>
        <p:txBody>
          <a:bodyPr>
            <a:normAutofit/>
          </a:bodyPr>
          <a:lstStyle/>
          <a:p>
            <a:r>
              <a:rPr lang="uk-UA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Студентське життя</a:t>
            </a:r>
            <a:endParaRPr altLang="ru-RU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5704" y="5298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 студенти активно беруть участь у різноманітних екологічних акціях, наукових конференціях та семінарах, активно долучаються до творчих конкурсів.</a:t>
            </a:r>
            <a:endParaRPr lang="ru-RU" alt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30" descr="Описание: C:\Users\User\Desktop\Новая папка\Wr8ieor4YA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" y="1380142"/>
            <a:ext cx="3630897" cy="264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9" y="4207756"/>
            <a:ext cx="3600437" cy="25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Возможно, это изображение (9 человек, в том числе Ростик Романов, Petya Osipenko и Andrian Iavniuk и люди улыбаются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01" y="1384457"/>
            <a:ext cx="4083006" cy="272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озможно, это изображение (22 человека, в том числе Petya Osipenko, Аліна Гудзь, Ilona Korol, Діана Боднар, Ylia Vovk, Ирина Матвеева, Larysa Chubko, Mariia Nedbai, Ростик Романов и Светлана Стегний и люди улыбаются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01" y="4207756"/>
            <a:ext cx="4083006" cy="272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озможно, это изображение 9 человек и текст «小 тепан тимочко рина матвесва 4 Oleksandr Zaporoz... Tamara Dudar анжела EBгeHiBH. всеукранська.е оксана миколайв... Sergiy Chumache.. huma 10:18 олена пащенко тл ще 55 осіб екологчна безпека держави 2022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14" y="1380142"/>
            <a:ext cx="3157788" cy="27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зможно, это изображение 8 человек, экран и текс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10" y="4312909"/>
            <a:ext cx="3138792" cy="251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987" y="180584"/>
            <a:ext cx="11456922" cy="717951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вступу до НАУ у 2022 році</a:t>
            </a:r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4673" y="6029325"/>
            <a:ext cx="8602463" cy="8286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запасу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НАУ. </a:t>
            </a:r>
          </a:p>
        </p:txBody>
      </p:sp>
      <p:pic>
        <p:nvPicPr>
          <p:cNvPr id="4" name="Picture 4" descr="ecopla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4"/>
            <a:ext cx="1433455" cy="11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486" y="1441998"/>
            <a:ext cx="35650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абітурієнтів ОС «Бакалавр»</a:t>
            </a:r>
          </a:p>
          <a:p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Подати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обраної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конкурсної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НАУ!)</a:t>
            </a:r>
            <a:endParaRPr lang="uk-UA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673" y="46982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 роки 10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 роки 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Возможно, это изображение (15 человек, в том числе Kateryna Bratkova, Танюшка Царенок, Олег Гриценко, Alinka Grub и Liza Gogunskaya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36" y="2332023"/>
            <a:ext cx="2868664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озможно, это изображение (9 человек, в том числе Roman Koval и Tetiana Orlenko и люди улыбаются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36" y="4791160"/>
            <a:ext cx="2868664" cy="20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336" y="0"/>
            <a:ext cx="2868664" cy="19869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602548" y="1441998"/>
            <a:ext cx="32845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абітурієнтів ОС «Магістр»</a:t>
            </a:r>
          </a:p>
          <a:p>
            <a:endParaRPr lang="uk-UA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tabLst>
                <a:tab pos="54133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55600"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Подати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фахове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0832" y="46982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50" y="1515668"/>
            <a:ext cx="1603712" cy="16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Фото Игоря Трофимов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" y="3695898"/>
            <a:ext cx="2087768" cy="15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Фото Valik Yurchenko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" y="5292554"/>
            <a:ext cx="2087768" cy="15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3644" y="5766474"/>
            <a:ext cx="5120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 Вас </a:t>
            </a:r>
          </a:p>
          <a:p>
            <a:pPr algn="ctr"/>
            <a:r>
              <a:rPr lang="uk-UA" alt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нашої екологічної родини!</a:t>
            </a: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ecopla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6" y="77680"/>
            <a:ext cx="1433455" cy="11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Возможно, это изображение (9 человек, в том числе Екатерина Бабикова, люди стоят и верхняя одежда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09" y="345590"/>
            <a:ext cx="4470684" cy="28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21" y="4585564"/>
            <a:ext cx="1201091" cy="120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797" y="890926"/>
            <a:ext cx="6907908" cy="58256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Наші контакти: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8344" y="1676751"/>
            <a:ext cx="44270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екології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 Любомира Гузара, 1,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5, ауд. 5.610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02000</a:t>
            </a:r>
          </a:p>
          <a:p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 (044) </a:t>
            </a:r>
            <a:r>
              <a:rPr lang="uk-UA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406-77-92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406-74-52</a:t>
            </a:r>
            <a:endParaRPr lang="en-US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98344" y="3695898"/>
            <a:ext cx="4949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7"/>
              </a:rPr>
              <a:t>https://febit.nau.edu.ua/kafedry/kafedra-ekolohii/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8"/>
              </a:rPr>
              <a:t>https://www.facebook.com/groups/647815791964114/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30" y="1473486"/>
            <a:ext cx="2087768" cy="21677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73" y="3544455"/>
            <a:ext cx="4470684" cy="29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25569" y="93662"/>
            <a:ext cx="9334493" cy="208136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авіаційний університет</a:t>
            </a:r>
            <a:b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екологічної безпеки, інженерії та технологій</a:t>
            </a:r>
            <a:b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41232" y="2547891"/>
            <a:ext cx="8196741" cy="2745885"/>
          </a:xfrm>
        </p:spPr>
        <p:txBody>
          <a:bodyPr>
            <a:noAutofit/>
          </a:bodyPr>
          <a:lstStyle/>
          <a:p>
            <a:pPr algn="l"/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підготовку здобувачів за наступними рівнями освіти: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бакалаврський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Спеціальність: 101 «Екологія»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ОПП: 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магістерський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Спеціальність: 101 «Екологія»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ОПП: 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освітньо-науковий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ОНП: 101 «Екологія»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4" descr="ecopla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3"/>
            <a:ext cx="2739138" cy="217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pk.nau.edu.ua/wp-content/uploads/2020/04/sustainable-avi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73" y="2360615"/>
            <a:ext cx="2997101" cy="18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232" y="56142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проводиться </a:t>
            </a:r>
          </a:p>
          <a:p>
            <a:pPr>
              <a:defRPr/>
            </a:pPr>
            <a:r>
              <a:rPr lang="uk-UA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 та 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англійською мовами</a:t>
            </a:r>
            <a:endParaRPr lang="uk-UA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навчання: денна, заочна.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933" y="4419389"/>
            <a:ext cx="3664014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367161" y="263155"/>
            <a:ext cx="10824839" cy="1902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заснована 26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 року.</a:t>
            </a:r>
            <a:r>
              <a:rPr lang="uk-UA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uk-UA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ці роки випущено понад 1000 фахівців (бакалаврів, спеціалістів та  магістрів) у галузі екології та охорони довкілля.</a:t>
            </a:r>
            <a:br>
              <a:rPr lang="uk-UA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uk-UA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 250 випускників отримали сертифікати, що засвідчують підготовку фахівців–екологів  англійською мовою.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DSC024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68" y="1918305"/>
            <a:ext cx="3883132" cy="240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68" y="4340556"/>
            <a:ext cx="3883132" cy="258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pk.nau.edu.ua/wp-content/uploads/2020/04/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5" y="1846556"/>
            <a:ext cx="7334651" cy="47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coplan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47"/>
            <a:ext cx="1433455" cy="11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1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148" y="1584941"/>
            <a:ext cx="599330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екологів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антропогенними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 (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біосфера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антропосфера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соціосфера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контроль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технологічної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активна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Вводяться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затверджуються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екологізація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Результат пошуку зображень за запитом еко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272" y="5308847"/>
            <a:ext cx="1415988" cy="14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4430" y="6186309"/>
            <a:ext cx="8904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популярності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765" y="957853"/>
            <a:ext cx="5497782" cy="43509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7472" y="220862"/>
            <a:ext cx="10179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антропогенним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ліквідацією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ecopla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47"/>
            <a:ext cx="1433455" cy="11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2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697" y="2450482"/>
            <a:ext cx="5761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контролю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структурах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5122" y="222762"/>
            <a:ext cx="57971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Посади, на </a:t>
            </a:r>
            <a:r>
              <a:rPr lang="ru-RU" sz="16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6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</a:t>
            </a:r>
            <a:r>
              <a:rPr lang="ru-RU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-екологи</a:t>
            </a:r>
            <a:r>
              <a:rPr lang="ru-RU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постів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на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Інженерно-технічний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земель;</a:t>
            </a:r>
          </a:p>
          <a:p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природно-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заповідного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фонду;</a:t>
            </a:r>
          </a:p>
          <a:p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службовець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Результат пошуку зображень за запитом еколо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9914"/>
            <a:ext cx="2863272" cy="19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екол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14" y="4710472"/>
            <a:ext cx="3278908" cy="19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еколо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77" y="4696192"/>
            <a:ext cx="2910223" cy="193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зультат пошуку зображень за запитом еколо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69" y="4719913"/>
            <a:ext cx="2766078" cy="190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7641" y="222762"/>
            <a:ext cx="4543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науково-навчальний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4" descr="ecopla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47"/>
            <a:ext cx="1433455" cy="11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7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k.nau.edu.ua/wp-content/uploads/2020/04/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24" y="796160"/>
            <a:ext cx="9490230" cy="594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0224" y="266680"/>
            <a:ext cx="10209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copla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99" y="106532"/>
            <a:ext cx="1433455" cy="11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4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952365" y="69056"/>
            <a:ext cx="7304087" cy="792162"/>
          </a:xfrm>
        </p:spPr>
        <p:txBody>
          <a:bodyPr/>
          <a:lstStyle/>
          <a:p>
            <a:pPr algn="ctr"/>
            <a:r>
              <a:rPr lang="uk-UA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англійською мовою</a:t>
            </a:r>
            <a:endParaRPr altLang="ru-RU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2451315" y="821151"/>
            <a:ext cx="8619139" cy="8207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alt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кафедрі екології є можливість навчатися англійською мовою. </a:t>
            </a:r>
          </a:p>
          <a:p>
            <a:pPr marL="0" indent="0" algn="just">
              <a:buNone/>
            </a:pPr>
            <a:r>
              <a:rPr lang="uk-UA" alt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 отримують відповідний сертифікат.</a:t>
            </a:r>
          </a:p>
          <a:p>
            <a:pPr marL="0" indent="0" algn="just">
              <a:buNone/>
            </a:pPr>
            <a:endParaRPr lang="uk-UA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ecopla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56"/>
            <a:ext cx="18399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0" y="1749648"/>
            <a:ext cx="3856028" cy="272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кафедра_2020\абутурієнту_2020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48" y="2393984"/>
            <a:ext cx="2461136" cy="273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433" y="6032301"/>
            <a:ext cx="11860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Існуюча в НАУ можливість отримання освіти англійською мовою для студентів-екологів за Болонською системою значно </a:t>
            </a:r>
            <a:r>
              <a:rPr lang="uk-UA" alt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 шанси на працевлаштування як в Україні, так і за кордоном.</a:t>
            </a:r>
            <a:endParaRPr lang="ru-RU" alt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Возможно, это изображение (7 человек и люди улыбаются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28" y="3268923"/>
            <a:ext cx="5062417" cy="276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772" y="2046428"/>
            <a:ext cx="8464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учбового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інститутах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НАН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геохімії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клітинної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гідробіології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вірусології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Д. К. Заболотного,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О. М.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Марзєєва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авіаційних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 Державному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аеропорту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Бориспіль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на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заводі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 410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авіації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0" i="0" dirty="0">
              <a:solidFill>
                <a:srgbClr val="7A7A7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3524" y="5740543"/>
            <a:ext cx="464278" cy="2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44" y="4846970"/>
            <a:ext cx="1858603" cy="1969476"/>
          </a:xfrm>
          <a:prstGeom prst="rect">
            <a:avLst/>
          </a:prstGeom>
        </p:spPr>
      </p:pic>
      <p:pic>
        <p:nvPicPr>
          <p:cNvPr id="10246" name="Picture 6" descr="Возможно, это изображение (15 человек, в том числе Tetyana Bilyk и Таня Пташніченко и люди улыбаются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936" y="4600973"/>
            <a:ext cx="3185778" cy="225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6632" y="-30491"/>
            <a:ext cx="6824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студентів-екологів</a:t>
            </a:r>
            <a:endParaRPr lang="ru-RU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User\Desktop\кафедра_2020\абутурієнту_2020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936" y="31653"/>
            <a:ext cx="3185778" cy="195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кафедра_2020\абутурієнту_2020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936" y="2067065"/>
            <a:ext cx="3185778" cy="24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8" y="4846970"/>
            <a:ext cx="3014426" cy="19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ecoplan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4"/>
            <a:ext cx="1433455" cy="11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3079" y="695387"/>
            <a:ext cx="7271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природокористування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Возможно, это изображение (15 человек, в том числе Tetyana Bilyk и люди улыбаются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36" y="4846970"/>
            <a:ext cx="3263263" cy="19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317" y="1371675"/>
            <a:ext cx="10757972" cy="132556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яких: </a:t>
            </a:r>
            <a:b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міжнародний аеропорт «Бориспіль», </a:t>
            </a:r>
            <a:b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№ 410 цивільної авіації, </a:t>
            </a:r>
            <a:b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Кам’янець-Подільський національний університет імені Івана Огієнка, </a:t>
            </a:r>
            <a:b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природний парк «Голосіївський», </a:t>
            </a:r>
            <a:b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геофізична обсерваторія.</a:t>
            </a:r>
            <a:r>
              <a:rPr lang="ru-RU" altLang="ru-RU" sz="1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2275" y="-1588"/>
            <a:ext cx="9582366" cy="1022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підготовка екологів</a:t>
            </a:r>
          </a:p>
        </p:txBody>
      </p:sp>
      <p:pic>
        <p:nvPicPr>
          <p:cNvPr id="6" name="Picture 4" descr="ecopla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4"/>
            <a:ext cx="1433455" cy="11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Фото Катерины Боло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1" y="3136519"/>
            <a:ext cx="4586728" cy="30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6" descr="Описание: C:\Users\User\Desktop\Новая папка\z_44ac5d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59" y="4247643"/>
            <a:ext cx="3480475" cy="261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Фото Олександры Колотило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19" y="3136519"/>
            <a:ext cx="4039340" cy="30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59" y="2257957"/>
            <a:ext cx="3424430" cy="21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1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728</Words>
  <Application>Microsoft Office PowerPoint</Application>
  <PresentationFormat>Произвольный</PresentationFormat>
  <Paragraphs>111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ФАКУЛЬТЕТ ЕКОЛОГІЧНОЇ БЕЗПЕКИ,  ІНЖЕНЕРІЇ ТА ТЕХНОЛОГІЙ</vt:lpstr>
      <vt:lpstr>Національний авіаційний університет  Факультет екологічної безпеки, інженерії та технологій  Кафедра екології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Навчання англійською мовою</vt:lpstr>
      <vt:lpstr>Презентация PowerPoint</vt:lpstr>
      <vt:lpstr>З метою створення баз практичної підготовки студентів та проведення спільних наукових досліджень кафедра екології налагоджує та підтримує тісні зв’язки з провідними підприємствами та установами, серед яких:  Державний міжнародний аеропорт «Бориспіль»,  завод № 410 цивільної авіації,  Кам’янець-Подільський національний університет імені Івана Огієнка,  Національний природний парк «Голосіївський»,  Центральна геофізична обсерваторія. </vt:lpstr>
      <vt:lpstr>Студентське життя</vt:lpstr>
      <vt:lpstr>Алгоритм вступу до НАУ у 2022 році</vt:lpstr>
      <vt:lpstr>Наші контакти: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Andrian</cp:lastModifiedBy>
  <cp:revision>46</cp:revision>
  <cp:lastPrinted>2021-06-11T10:22:46Z</cp:lastPrinted>
  <dcterms:created xsi:type="dcterms:W3CDTF">2021-02-18T14:05:48Z</dcterms:created>
  <dcterms:modified xsi:type="dcterms:W3CDTF">2022-10-06T22:09:46Z</dcterms:modified>
</cp:coreProperties>
</file>